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94472" y="2177713"/>
            <a:ext cx="5686103" cy="15297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51012" y="3886199"/>
            <a:ext cx="8676222" cy="2888673"/>
          </a:xfrm>
        </p:spPr>
        <p:txBody>
          <a:bodyPr/>
          <a:lstStyle/>
          <a:p>
            <a:endParaRPr lang="fi-FI" b="1" dirty="0"/>
          </a:p>
          <a:p>
            <a:r>
              <a:rPr lang="fi-FI" b="1" dirty="0"/>
              <a:t>TEHY AO 200 Tarjoaa (rajoitettu määrä)</a:t>
            </a:r>
          </a:p>
          <a:p>
            <a:r>
              <a:rPr lang="fi-FI" sz="2400" b="1" dirty="0"/>
              <a:t>Lipun DBTL konserttiin (</a:t>
            </a:r>
            <a:r>
              <a:rPr lang="fi-FI" sz="1800" b="1" dirty="0"/>
              <a:t>varausaika 13.5.– 28.5.2023</a:t>
            </a:r>
            <a:r>
              <a:rPr lang="fi-FI" sz="2400" b="1" dirty="0"/>
              <a:t>)</a:t>
            </a:r>
          </a:p>
          <a:p>
            <a:r>
              <a:rPr lang="fi-FI" sz="2800" b="1"/>
              <a:t>28.07.2023</a:t>
            </a:r>
            <a:r>
              <a:rPr lang="fi-FI" b="1"/>
              <a:t> </a:t>
            </a:r>
            <a:r>
              <a:rPr lang="fi-FI" sz="2000" b="1" i="1" dirty="0"/>
              <a:t>3</a:t>
            </a:r>
            <a:r>
              <a:rPr lang="fi-FI" sz="2000" b="1" i="1"/>
              <a:t>0</a:t>
            </a:r>
            <a:r>
              <a:rPr lang="fi-FI" sz="2000" b="1" i="1" dirty="0"/>
              <a:t>€/jäsen</a:t>
            </a:r>
          </a:p>
          <a:p>
            <a:r>
              <a:rPr lang="fi-FI" sz="1600" b="1" dirty="0"/>
              <a:t>Varaa lippusi jäsensivuilta </a:t>
            </a:r>
            <a:r>
              <a:rPr lang="fi-FI" sz="1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AO200.TEHY.FI</a:t>
            </a:r>
          </a:p>
          <a:p>
            <a:r>
              <a:rPr lang="fi-FI" sz="1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SAAT </a:t>
            </a:r>
            <a:r>
              <a:rPr lang="fi-FI" sz="20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sähkö</a:t>
            </a:r>
            <a:r>
              <a:rPr lang="fi-FI" sz="1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POSTIN</a:t>
            </a:r>
            <a:r>
              <a:rPr lang="fi-FI" sz="20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i-FI" sz="1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16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MAKSUTIEDOT,lippujaosta</a:t>
            </a:r>
            <a:r>
              <a:rPr lang="fi-FI" sz="1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ilmoitetaan jäsensivuilla!</a:t>
            </a:r>
            <a:endParaRPr lang="fi-FI" sz="1600" b="1" dirty="0"/>
          </a:p>
          <a:p>
            <a:endParaRPr lang="fi-FI" sz="1600" b="1" dirty="0"/>
          </a:p>
        </p:txBody>
      </p:sp>
      <p:pic>
        <p:nvPicPr>
          <p:cNvPr id="1026" name="Picture 2" descr="TAPAHTUMA-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66502"/>
            <a:ext cx="7062066" cy="39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Henkilön Tehy kuva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0" y="400051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Henkilön Tehy kuva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27" y="440393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281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56</TotalTime>
  <Words>38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Verkko</vt:lpstr>
      <vt:lpstr>PowerPoint-esitys</vt:lpstr>
    </vt:vector>
  </TitlesOfParts>
  <Company>Varsinais-Suomen Sairaanhoitopiiri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Lassila Pia</dc:creator>
  <cp:lastModifiedBy>Marjukka Sillanpää</cp:lastModifiedBy>
  <cp:revision>10</cp:revision>
  <dcterms:created xsi:type="dcterms:W3CDTF">2023-04-21T07:15:44Z</dcterms:created>
  <dcterms:modified xsi:type="dcterms:W3CDTF">2023-05-12T20:59:00Z</dcterms:modified>
</cp:coreProperties>
</file>